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6FFE26-A6D4-4071-A374-F31FA84FFC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C49D6-6AA3-4E97-8CB6-715B2D977D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0107-33F1-41EB-B49B-52F7099FC757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2AD3-0D7D-4016-AB5D-7AF7C0C2B1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1742-0420-496B-8F82-CCCF2EB47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D177-C706-4B7A-8602-D107AC349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6265664"/>
            <a:ext cx="546321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1326</Words>
  <Application>Microsoft Office PowerPoint</Application>
  <PresentationFormat>Widescreen</PresentationFormat>
  <Paragraphs>385</Paragraphs>
  <Slides>44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149</cp:revision>
  <dcterms:created xsi:type="dcterms:W3CDTF">2020-04-15T11:22:54Z</dcterms:created>
  <dcterms:modified xsi:type="dcterms:W3CDTF">2020-05-26T13:04:33Z</dcterms:modified>
</cp:coreProperties>
</file>